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>
        <p:scale>
          <a:sx n="75" d="100"/>
          <a:sy n="75" d="100"/>
        </p:scale>
        <p:origin x="227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122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517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004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1909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6036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3791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3590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5612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646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583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01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449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985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0852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0504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994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7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DF95-5BD0-4939-9C2B-062433F670A1}" type="datetimeFigureOut">
              <a:rPr lang="tr-TR" smtClean="0"/>
              <a:t>29.12.2019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0B3C2-BCB3-4D24-85B4-1A7DD4736B8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17505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850D41-1181-4E30-AF60-83D603713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0" y="-577999"/>
            <a:ext cx="10871200" cy="3424873"/>
          </a:xfrm>
        </p:spPr>
        <p:txBody>
          <a:bodyPr>
            <a:noAutofit/>
          </a:bodyPr>
          <a:lstStyle/>
          <a:p>
            <a:pPr algn="r"/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r>
              <a:rPr lang="tr-TR" sz="4000" b="1" dirty="0"/>
              <a:t>GAZİ ÜNİVERSİTESİ </a:t>
            </a:r>
            <a:br>
              <a:rPr lang="tr-TR" sz="4000" b="1" dirty="0"/>
            </a:br>
            <a:r>
              <a:rPr lang="tr-TR" sz="4000" b="1" dirty="0"/>
              <a:t>TEKNOLOJİ FAKÜLTESİ </a:t>
            </a:r>
            <a:br>
              <a:rPr lang="tr-TR" sz="4000" b="1" dirty="0"/>
            </a:br>
            <a:r>
              <a:rPr lang="tr-TR" sz="4000" b="1" dirty="0"/>
              <a:t>BİLGİSAYAR MÜHENDİSLİĞİ BÖLÜMÜ</a:t>
            </a:r>
            <a:br>
              <a:rPr lang="tr-TR" sz="4000" dirty="0"/>
            </a:br>
            <a:endParaRPr lang="tr-TR" sz="40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AF5B2C5-AABB-4B09-A86B-4B9DFA0B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0" y="265488"/>
            <a:ext cx="3460950" cy="3460950"/>
          </a:xfrm>
          <a:prstGeom prst="rect">
            <a:avLst/>
          </a:prstGeom>
        </p:spPr>
      </p:pic>
      <p:sp>
        <p:nvSpPr>
          <p:cNvPr id="7" name="Unvan 1">
            <a:extLst>
              <a:ext uri="{FF2B5EF4-FFF2-40B4-BE49-F238E27FC236}">
                <a16:creationId xmlns:a16="http://schemas.microsoft.com/office/drawing/2014/main" id="{A7E30FAA-09B0-4715-BF14-DDE5C6EFEA84}"/>
              </a:ext>
            </a:extLst>
          </p:cNvPr>
          <p:cNvSpPr txBox="1">
            <a:spLocks/>
          </p:cNvSpPr>
          <p:nvPr/>
        </p:nvSpPr>
        <p:spPr>
          <a:xfrm>
            <a:off x="1771850" y="1716563"/>
            <a:ext cx="11366500" cy="48759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r-TR" sz="4000" dirty="0"/>
              <a:t>BMT - 209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NESNE YÖNELİMLİ PROGRAMLAMA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DÖNEM PROJESİ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EB7941A-F2E4-4522-B6D7-2219F269F410}"/>
              </a:ext>
            </a:extLst>
          </p:cNvPr>
          <p:cNvSpPr/>
          <p:nvPr/>
        </p:nvSpPr>
        <p:spPr>
          <a:xfrm>
            <a:off x="2628900" y="53921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R="12700">
              <a:spcAft>
                <a:spcPts val="0"/>
              </a:spcAft>
            </a:pPr>
            <a:r>
              <a:rPr lang="tr-TR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Berk Furkan TORAMAN</a:t>
            </a:r>
          </a:p>
          <a:p>
            <a:pPr marR="12700">
              <a:spcAft>
                <a:spcPts val="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Bora IŞIKOĞLU</a:t>
            </a:r>
          </a:p>
          <a:p>
            <a:pPr marR="12700">
              <a:spcAft>
                <a:spcPts val="0"/>
              </a:spcAft>
            </a:pPr>
            <a:r>
              <a:rPr lang="tr-T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M. Talha KARTA</a:t>
            </a: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endParaRPr lang="tr-T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1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9DDB8DB6-F933-42A1-A2E6-30114CDB1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585025"/>
            <a:ext cx="10161226" cy="56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3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6E1ADF-5085-4E63-804D-27DE1C30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413" y="-130782"/>
            <a:ext cx="9905998" cy="1478570"/>
          </a:xfrm>
        </p:spPr>
        <p:txBody>
          <a:bodyPr/>
          <a:lstStyle/>
          <a:p>
            <a:r>
              <a:rPr lang="tr-TR" dirty="0"/>
              <a:t>4. sil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6F0515A-ADFB-48A7-8C64-D18CA312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56" y="812475"/>
            <a:ext cx="9961540" cy="56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2BD4F18-EF2B-48F7-ABCF-84ECFC95C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09" y="595151"/>
            <a:ext cx="10134217" cy="56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8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36C9E128-5FEE-450D-B044-72C048A12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1" y="0"/>
            <a:ext cx="12267236" cy="6900620"/>
          </a:xfrm>
          <a:prstGeom prst="rect">
            <a:avLst/>
          </a:prstGeom>
        </p:spPr>
      </p:pic>
      <p:sp>
        <p:nvSpPr>
          <p:cNvPr id="9" name="Unvan 1">
            <a:extLst>
              <a:ext uri="{FF2B5EF4-FFF2-40B4-BE49-F238E27FC236}">
                <a16:creationId xmlns:a16="http://schemas.microsoft.com/office/drawing/2014/main" id="{D94094EA-F57F-4CFF-BE59-3E4D49423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100" y="-397112"/>
            <a:ext cx="2628900" cy="1478570"/>
          </a:xfrm>
        </p:spPr>
        <p:txBody>
          <a:bodyPr/>
          <a:lstStyle/>
          <a:p>
            <a:r>
              <a:rPr lang="tr-TR" dirty="0"/>
              <a:t>5. Sorgula</a:t>
            </a:r>
          </a:p>
        </p:txBody>
      </p:sp>
    </p:spTree>
    <p:extLst>
      <p:ext uri="{BB962C8B-B14F-4D97-AF65-F5344CB8AC3E}">
        <p14:creationId xmlns:p14="http://schemas.microsoft.com/office/powerpoint/2010/main" val="32541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C2DF219-8FBB-42CD-B2D0-03565F1E2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33" y="565150"/>
            <a:ext cx="10241505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73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4FBEFE9A-31D1-47C1-81F8-AACA4D5E6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82" y="570404"/>
            <a:ext cx="10180818" cy="57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1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45C18449-E7E2-4E0A-9963-335002CC2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2" y="638014"/>
            <a:ext cx="10175483" cy="56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16E1ADF-5085-4E63-804D-27DE1C30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313" y="-181582"/>
            <a:ext cx="9905998" cy="1478570"/>
          </a:xfrm>
        </p:spPr>
        <p:txBody>
          <a:bodyPr/>
          <a:lstStyle/>
          <a:p>
            <a:r>
              <a:rPr lang="tr-TR" dirty="0"/>
              <a:t>6. temizle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34E691C-BC2B-4F2F-AAE3-AFB410AF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3" y="1262608"/>
            <a:ext cx="3454400" cy="268099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CF1E232-529F-4E96-B350-5FAB8A020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454400" cy="26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70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7850D41-1181-4E30-AF60-83D603713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0800" y="-577999"/>
            <a:ext cx="10871200" cy="3424873"/>
          </a:xfrm>
        </p:spPr>
        <p:txBody>
          <a:bodyPr>
            <a:noAutofit/>
          </a:bodyPr>
          <a:lstStyle/>
          <a:p>
            <a:pPr algn="r"/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br>
              <a:rPr lang="tr-TR" sz="4000" b="1" dirty="0"/>
            </a:br>
            <a:r>
              <a:rPr lang="tr-TR" sz="4000" b="1" dirty="0"/>
              <a:t>GAZİ ÜNİVERSİTESİ </a:t>
            </a:r>
            <a:br>
              <a:rPr lang="tr-TR" sz="4000" b="1" dirty="0"/>
            </a:br>
            <a:r>
              <a:rPr lang="tr-TR" sz="4000" b="1" dirty="0"/>
              <a:t>TEKNOLOJİ FAKÜLTESİ </a:t>
            </a:r>
            <a:br>
              <a:rPr lang="tr-TR" sz="4000" b="1" dirty="0"/>
            </a:br>
            <a:r>
              <a:rPr lang="tr-TR" sz="4000" b="1" dirty="0"/>
              <a:t>BİLGİSAYAR MÜHENDİSLİĞİ BÖLÜMÜ</a:t>
            </a:r>
            <a:br>
              <a:rPr lang="tr-TR" sz="4000" dirty="0"/>
            </a:br>
            <a:endParaRPr lang="tr-TR" sz="400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AF5B2C5-AABB-4B09-A86B-4B9DFA0B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0" y="265488"/>
            <a:ext cx="3460950" cy="3460950"/>
          </a:xfrm>
          <a:prstGeom prst="rect">
            <a:avLst/>
          </a:prstGeom>
        </p:spPr>
      </p:pic>
      <p:sp>
        <p:nvSpPr>
          <p:cNvPr id="7" name="Unvan 1">
            <a:extLst>
              <a:ext uri="{FF2B5EF4-FFF2-40B4-BE49-F238E27FC236}">
                <a16:creationId xmlns:a16="http://schemas.microsoft.com/office/drawing/2014/main" id="{A7E30FAA-09B0-4715-BF14-DDE5C6EFEA84}"/>
              </a:ext>
            </a:extLst>
          </p:cNvPr>
          <p:cNvSpPr txBox="1">
            <a:spLocks/>
          </p:cNvSpPr>
          <p:nvPr/>
        </p:nvSpPr>
        <p:spPr>
          <a:xfrm>
            <a:off x="1771850" y="1716563"/>
            <a:ext cx="11366500" cy="48759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r-TR" sz="4000" dirty="0"/>
              <a:t>BMT - 209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NESNE YÖNELİMLİ PROGRAMLAMA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DÖNEM PROJESİ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  <a:p>
            <a:pPr algn="ctr">
              <a:lnSpc>
                <a:spcPct val="100000"/>
              </a:lnSpc>
            </a:pPr>
            <a:r>
              <a:rPr lang="tr-TR" sz="4000" dirty="0"/>
              <a:t> </a:t>
            </a: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6EB7941A-F2E4-4522-B6D7-2219F269F410}"/>
              </a:ext>
            </a:extLst>
          </p:cNvPr>
          <p:cNvSpPr/>
          <p:nvPr/>
        </p:nvSpPr>
        <p:spPr>
          <a:xfrm>
            <a:off x="2628900" y="53921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R="12700">
              <a:spcAft>
                <a:spcPts val="0"/>
              </a:spcAft>
            </a:pPr>
            <a:r>
              <a:rPr lang="tr-TR" sz="24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Berk Furkan TORAMAN</a:t>
            </a:r>
          </a:p>
          <a:p>
            <a:pPr marR="12700">
              <a:spcAft>
                <a:spcPts val="0"/>
              </a:spcAft>
            </a:pP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Bora IŞIKOĞLU</a:t>
            </a:r>
          </a:p>
          <a:p>
            <a:pPr marR="12700">
              <a:spcAft>
                <a:spcPts val="0"/>
              </a:spcAft>
            </a:pPr>
            <a:r>
              <a:rPr lang="tr-TR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M. Talha KARTA</a:t>
            </a:r>
            <a:r>
              <a:rPr lang="tr-TR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endParaRPr lang="tr-T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55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A75CA9-921A-4271-A502-77985AF6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206500"/>
            <a:ext cx="11328399" cy="4191000"/>
          </a:xfrm>
        </p:spPr>
        <p:txBody>
          <a:bodyPr>
            <a:normAutofit/>
          </a:bodyPr>
          <a:lstStyle/>
          <a:p>
            <a:pPr algn="ctr"/>
            <a:r>
              <a:rPr lang="tr-TR" sz="9600" dirty="0"/>
              <a:t>Stok Takip programı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D8DF7CED-3152-4423-A123-7877C3513B78}"/>
              </a:ext>
            </a:extLst>
          </p:cNvPr>
          <p:cNvSpPr/>
          <p:nvPr/>
        </p:nvSpPr>
        <p:spPr>
          <a:xfrm>
            <a:off x="3048000" y="25159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R="12700" algn="ctr">
              <a:spcAft>
                <a:spcPts val="0"/>
              </a:spcAft>
            </a:pP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481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Resim 1">
            <a:extLst>
              <a:ext uri="{FF2B5EF4-FFF2-40B4-BE49-F238E27FC236}">
                <a16:creationId xmlns:a16="http://schemas.microsoft.com/office/drawing/2014/main" id="{E06C0E7A-BF69-48D8-B321-8DA02A46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8" y="152400"/>
            <a:ext cx="5265052" cy="26235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nvan 1">
            <a:extLst>
              <a:ext uri="{FF2B5EF4-FFF2-40B4-BE49-F238E27FC236}">
                <a16:creationId xmlns:a16="http://schemas.microsoft.com/office/drawing/2014/main" id="{DF10EB39-EF0E-4056-8433-780A7E0ADE8B}"/>
              </a:ext>
            </a:extLst>
          </p:cNvPr>
          <p:cNvSpPr txBox="1">
            <a:spLocks/>
          </p:cNvSpPr>
          <p:nvPr/>
        </p:nvSpPr>
        <p:spPr>
          <a:xfrm>
            <a:off x="5422900" y="1025513"/>
            <a:ext cx="7283650" cy="826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r-TR" sz="4000" dirty="0"/>
              <a:t>Giriş ekranı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A900404-471C-4CB8-B224-5C28ECA429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2908300"/>
            <a:ext cx="6615113" cy="3797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Unvan 1">
            <a:extLst>
              <a:ext uri="{FF2B5EF4-FFF2-40B4-BE49-F238E27FC236}">
                <a16:creationId xmlns:a16="http://schemas.microsoft.com/office/drawing/2014/main" id="{34DE2369-2618-4DC2-90E7-95BBC0697B4A}"/>
              </a:ext>
            </a:extLst>
          </p:cNvPr>
          <p:cNvSpPr txBox="1">
            <a:spLocks/>
          </p:cNvSpPr>
          <p:nvPr/>
        </p:nvSpPr>
        <p:spPr>
          <a:xfrm>
            <a:off x="-832050" y="3980238"/>
            <a:ext cx="7283650" cy="8267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r-TR" sz="4000" dirty="0"/>
              <a:t>Ana ekran</a:t>
            </a:r>
          </a:p>
        </p:txBody>
      </p:sp>
    </p:spTree>
    <p:extLst>
      <p:ext uri="{BB962C8B-B14F-4D97-AF65-F5344CB8AC3E}">
        <p14:creationId xmlns:p14="http://schemas.microsoft.com/office/powerpoint/2010/main" val="797123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1EB79C7-007D-4523-B162-9D8FAB1D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329414"/>
            <a:ext cx="9905998" cy="1478570"/>
          </a:xfrm>
        </p:spPr>
        <p:txBody>
          <a:bodyPr/>
          <a:lstStyle/>
          <a:p>
            <a:r>
              <a:rPr lang="tr-TR" dirty="0"/>
              <a:t>Giriş ekranı (hata bildirimi)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59E3DB0-6203-4A52-B7AE-3339C04B4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869756"/>
            <a:ext cx="5563376" cy="278168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1B5AD53-CE8C-4EA8-86B0-BFACCEAE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74" y="3820918"/>
            <a:ext cx="556337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08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A75CA9-921A-4271-A502-77985AF6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-254000"/>
            <a:ext cx="5435599" cy="2501900"/>
          </a:xfrm>
        </p:spPr>
        <p:txBody>
          <a:bodyPr>
            <a:normAutofit/>
          </a:bodyPr>
          <a:lstStyle/>
          <a:p>
            <a:r>
              <a:rPr lang="tr-TR" dirty="0"/>
              <a:t>	1. Listele</a:t>
            </a:r>
            <a:br>
              <a:rPr lang="tr-TR" dirty="0"/>
            </a:br>
            <a:br>
              <a:rPr lang="tr-TR" dirty="0"/>
            </a:b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270B2BC-FA5B-48A5-A1EA-1D58C96D9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84" y="849360"/>
            <a:ext cx="8883031" cy="279707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4E50C6F-1875-46EA-BE2B-045636026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84" y="3749712"/>
            <a:ext cx="8883031" cy="28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42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A75CA9-921A-4271-A502-77985AF6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0"/>
            <a:ext cx="9905998" cy="1478570"/>
          </a:xfrm>
        </p:spPr>
        <p:txBody>
          <a:bodyPr/>
          <a:lstStyle/>
          <a:p>
            <a:r>
              <a:rPr lang="tr-TR" dirty="0"/>
              <a:t>2. Kayıt ekle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626369F-E032-4541-B927-BF329D49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77" y="1025870"/>
            <a:ext cx="9676054" cy="54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5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936B205-D84B-490E-AC21-72F3592A6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10" y="605153"/>
            <a:ext cx="10048044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18C50BF-7306-415E-BD25-AB8D9F5CB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36" y="665001"/>
            <a:ext cx="9838927" cy="55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77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0A75CA9-921A-4271-A502-77985AF6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-130782"/>
            <a:ext cx="9905998" cy="1478570"/>
          </a:xfrm>
        </p:spPr>
        <p:txBody>
          <a:bodyPr/>
          <a:lstStyle/>
          <a:p>
            <a:r>
              <a:rPr lang="tr-TR" dirty="0"/>
              <a:t>3. Güncelle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1BDDD25-0A36-4C8C-8615-B289812F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79" y="966464"/>
            <a:ext cx="9646465" cy="53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54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Devr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66</TotalTime>
  <Words>53</Words>
  <Application>Microsoft Office PowerPoint</Application>
  <PresentationFormat>Geniş ekran</PresentationFormat>
  <Paragraphs>30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Devre</vt:lpstr>
      <vt:lpstr>        GAZİ ÜNİVERSİTESİ  TEKNOLOJİ FAKÜLTESİ  BİLGİSAYAR MÜHENDİSLİĞİ BÖLÜMÜ </vt:lpstr>
      <vt:lpstr>Stok Takip programı</vt:lpstr>
      <vt:lpstr>PowerPoint Sunusu</vt:lpstr>
      <vt:lpstr>Giriş ekranı (hata bildirimi)</vt:lpstr>
      <vt:lpstr> 1. Listele  </vt:lpstr>
      <vt:lpstr>2. Kayıt ekle</vt:lpstr>
      <vt:lpstr>PowerPoint Sunusu</vt:lpstr>
      <vt:lpstr>PowerPoint Sunusu</vt:lpstr>
      <vt:lpstr>3. Güncelle</vt:lpstr>
      <vt:lpstr>PowerPoint Sunusu</vt:lpstr>
      <vt:lpstr>4. sil</vt:lpstr>
      <vt:lpstr>PowerPoint Sunusu</vt:lpstr>
      <vt:lpstr>5. Sorgula</vt:lpstr>
      <vt:lpstr>PowerPoint Sunusu</vt:lpstr>
      <vt:lpstr>PowerPoint Sunusu</vt:lpstr>
      <vt:lpstr>PowerPoint Sunusu</vt:lpstr>
      <vt:lpstr>6. temizle</vt:lpstr>
      <vt:lpstr>        GAZİ ÜNİVERSİTESİ  TEKNOLOJİ FAKÜLTESİ  BİLGİSAYAR MÜHENDİSLİĞİ BÖLÜMÜ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GAZİ ÜNİVERSİTESİ  TEKNOLOJİ FAKÜLTESİ  BİLGİSAYAR MÜHENDİSLİĞİ BÖLÜMÜ </dc:title>
  <dc:creator>Berk Furkan TORAMAN</dc:creator>
  <cp:lastModifiedBy>Berk Furkan TORAMAN</cp:lastModifiedBy>
  <cp:revision>23</cp:revision>
  <dcterms:created xsi:type="dcterms:W3CDTF">2019-12-29T11:05:55Z</dcterms:created>
  <dcterms:modified xsi:type="dcterms:W3CDTF">2019-12-29T13:11:15Z</dcterms:modified>
</cp:coreProperties>
</file>